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4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F24D10-EDBD-5A89-909B-99CB9FEC9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BD0A621-448B-D1B6-C19B-3C443A780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091767-258C-75BE-3599-B874F51C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532FEC-8D57-E62F-D9D0-BB303E30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68A636-2766-ED5B-353D-29CD891E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18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5F0DC-9B17-FAE1-1AA9-1D7A3B781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D3A92F1-6945-A949-0B15-970ABBD7D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5DE5B4-C8A0-D60B-8EFD-1A788FCE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42ADD3-FF33-C9E5-468D-9E2CC4F3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6EA812-3E94-0566-4D06-37A074A99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5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F0DB81-FF0F-C392-7273-065E6333C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A9CB8E-8603-93A7-EF6C-C945A184B1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8EFF4C-EF20-D124-2954-138A95B89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81449D-D84A-231A-9D14-25BCD9DA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2BE8AA-8343-BBDA-5671-8F422D837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022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078FC-58F4-027A-D0ED-817C86A3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FE2886-EFD6-DC80-5686-F517E5526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4BC275-74AF-BF2E-9B08-D1E465DBB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6F2B67-D61A-7118-BDED-BEA7C3C7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B09EDA-118F-8902-3AF4-5FC45267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90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93D9D0-7559-9925-24A3-57D75433F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3BC3C21-E88E-E69A-063C-CEBC25A32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A4BFC9-53FE-E761-CC2E-4EF9BD8E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90E10D-BCF6-47AA-FDDA-E213BC156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9C791-2F87-F27F-6D83-4124288DC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41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2726C0-9720-4ADB-6994-5A85175F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D4456E-8161-A703-8D3D-7C7A3159A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A76CA95-D514-4236-3333-532DE4E78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451B60-7E08-DAB2-AE59-F07132908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483B85-977A-7377-6FCA-482B16C44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89361A-2BA7-2B95-4611-2F11C4C1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258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1452F-16EF-40CB-CCC0-F6D01F27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593CEF-4D50-BD98-EAA4-528025C6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955CBC-E597-E89E-473C-349067125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D01F0E-499E-AC82-5AEA-93E63268E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E5D547-28EB-106B-AD29-2C9F9BCCB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289240B-B339-A36A-8829-C2DF3876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EE1094B-19F9-22D4-FD9E-591972E4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F1F2392-1D0C-9AFA-DF1D-44AF5279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696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0CCAF-6402-4F65-D420-204E03794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78C052-F2B7-7D14-205D-313F82C6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F7B7DD-0B54-E5C0-E3F1-C33CD2FE7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6FD157A-6172-1788-C5EB-ECD614D2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83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ADB0F26-C6D0-14E6-2DB9-053A02E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EF46BBF-D410-A4CF-0BFF-CB19B801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FFBE10-02A0-C31A-76B0-CD31AD71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6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55197-C81F-AF2B-9ACE-3EB12B8E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63223C-EBFB-D1D4-2AE8-469CD1F4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B62EDA-DD98-3E44-DCB0-38735ED5D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544925-1B97-A1D8-0660-9220C271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ADE18C-B2D6-60F1-FF2E-BE5C28268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D5B50D-F2BF-AC93-F6CD-473EDB672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35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0CEAE-2C16-4734-1EA3-F2BDEF78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E70E53C-BDE3-DA34-BF73-2CD47598D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085BE0-E5E1-121F-7A6A-A45638D57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130FD4-63FC-3F86-1D8C-0ADB0C8A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D97396-CC7E-0F97-142F-F73587C7C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1D0F7-05D6-CD75-1216-D78A4FB14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8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C4A3639-3BD8-DAF1-840C-F14BBAA7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A2BE87-8660-6C63-7362-FFD29B009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4D476-86CD-807A-19DB-4E832CE6F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920C93-B3C0-4656-B847-1F600B1A0349}" type="datetimeFigureOut">
              <a:rPr lang="fr-FR" smtClean="0"/>
              <a:t>04/04/2025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CE453F-4138-786F-96F6-910E5502BF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924DD9-692C-F5BF-2CAF-57B17C4B4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1042B-ADB0-4CE5-859D-2F30E7C5F1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90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083C788-56B3-B009-3012-0A5613C59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3468" y="4741948"/>
            <a:ext cx="6829520" cy="862031"/>
          </a:xfrm>
        </p:spPr>
        <p:txBody>
          <a:bodyPr>
            <a:normAutofit/>
          </a:bodyPr>
          <a:lstStyle/>
          <a:p>
            <a:pPr algn="l"/>
            <a:r>
              <a:rPr lang="fr-FR" sz="4000" dirty="0">
                <a:solidFill>
                  <a:srgbClr val="FFFFFF"/>
                </a:solidFill>
              </a:rPr>
              <a:t>Studio rue Saint Nicolas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08C27D-4172-FABD-9641-DCFAC5EC4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3468" y="5839017"/>
            <a:ext cx="6829520" cy="403749"/>
          </a:xfrm>
        </p:spPr>
        <p:txBody>
          <a:bodyPr>
            <a:normAutofit/>
          </a:bodyPr>
          <a:lstStyle/>
          <a:p>
            <a:pPr algn="l"/>
            <a:endParaRPr lang="fr-FR" sz="1800" dirty="0">
              <a:solidFill>
                <a:srgbClr val="E7E6E6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 descr="Une image contenant mur, intérieur, sol, meubles&#10;&#10;Le contenu généré par l’IA peut être incorrect.">
            <a:extLst>
              <a:ext uri="{FF2B5EF4-FFF2-40B4-BE49-F238E27FC236}">
                <a16:creationId xmlns:a16="http://schemas.microsoft.com/office/drawing/2014/main" id="{B4E4ECD8-6034-4F2F-3622-AC3DAFF5C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0" y="299005"/>
            <a:ext cx="2937500" cy="3916668"/>
          </a:xfrm>
          <a:prstGeom prst="rect">
            <a:avLst/>
          </a:prstGeom>
        </p:spPr>
      </p:pic>
      <p:pic>
        <p:nvPicPr>
          <p:cNvPr id="5" name="Image 4" descr="Une image contenant mur, intérieur, meubles, décoration d’intérieur&#10;&#10;Le contenu généré par l’IA peut être incorrect.">
            <a:extLst>
              <a:ext uri="{FF2B5EF4-FFF2-40B4-BE49-F238E27FC236}">
                <a16:creationId xmlns:a16="http://schemas.microsoft.com/office/drawing/2014/main" id="{134E320C-49DC-DB4D-67EF-E8BD1673B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3341" y="788581"/>
            <a:ext cx="3916674" cy="2937504"/>
          </a:xfrm>
          <a:prstGeom prst="rect">
            <a:avLst/>
          </a:prstGeom>
        </p:spPr>
      </p:pic>
      <p:pic>
        <p:nvPicPr>
          <p:cNvPr id="9" name="Image 8" descr="Une image contenant intérieur, meubles, sol, mur&#10;&#10;Le contenu généré par l’IA peut être incorrect.">
            <a:extLst>
              <a:ext uri="{FF2B5EF4-FFF2-40B4-BE49-F238E27FC236}">
                <a16:creationId xmlns:a16="http://schemas.microsoft.com/office/drawing/2014/main" id="{419DB56B-730C-5826-4050-F841867B8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8913" y="788584"/>
            <a:ext cx="3916670" cy="2937503"/>
          </a:xfrm>
          <a:prstGeom prst="rect">
            <a:avLst/>
          </a:prstGeom>
        </p:spPr>
      </p:pic>
      <p:pic>
        <p:nvPicPr>
          <p:cNvPr id="11" name="Image 10" descr="Une image contenant meubles, mur, sol, intérieur&#10;&#10;Le contenu généré par l’IA peut être incorrect.">
            <a:extLst>
              <a:ext uri="{FF2B5EF4-FFF2-40B4-BE49-F238E27FC236}">
                <a16:creationId xmlns:a16="http://schemas.microsoft.com/office/drawing/2014/main" id="{D3B0DA62-3F73-BA18-80A8-DCC7674394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0" y="4406766"/>
            <a:ext cx="2772791" cy="2071036"/>
          </a:xfrm>
          <a:prstGeom prst="rect">
            <a:avLst/>
          </a:prstGeom>
        </p:spPr>
      </p:pic>
      <p:pic>
        <p:nvPicPr>
          <p:cNvPr id="13" name="Image 12" descr="Une image contenant mur, intérieur, douche, évier&#10;&#10;Le contenu généré par l’IA peut être incorrect.">
            <a:extLst>
              <a:ext uri="{FF2B5EF4-FFF2-40B4-BE49-F238E27FC236}">
                <a16:creationId xmlns:a16="http://schemas.microsoft.com/office/drawing/2014/main" id="{0BBAD501-332B-28E1-DCCC-800DB4B6F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37772" y="788580"/>
            <a:ext cx="3916674" cy="29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242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Thème Office</vt:lpstr>
      <vt:lpstr>Studio rue Saint Nicolas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Carole Michaud-Luqué</dc:creator>
  <cp:lastModifiedBy>Carole Michaud-Luqué</cp:lastModifiedBy>
  <cp:revision>5</cp:revision>
  <dcterms:created xsi:type="dcterms:W3CDTF">2025-03-11T18:00:55Z</dcterms:created>
  <dcterms:modified xsi:type="dcterms:W3CDTF">2025-04-04T08:13:26Z</dcterms:modified>
</cp:coreProperties>
</file>