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F24D10-EDBD-5A89-909B-99CB9FEC9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D0A621-448B-D1B6-C19B-3C443A780E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91767-258C-75BE-3599-B874F51CA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0C93-B3C0-4656-B847-1F600B1A0349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532FEC-8D57-E62F-D9D0-BB303E30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68A636-2766-ED5B-353D-29CD891E4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042B-ADB0-4CE5-859D-2F30E7C5F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188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A5F0DC-9B17-FAE1-1AA9-1D7A3B781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D3A92F1-6945-A949-0B15-970ABBD7D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5DE5B4-C8A0-D60B-8EFD-1A788FCE3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0C93-B3C0-4656-B847-1F600B1A0349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42ADD3-FF33-C9E5-468D-9E2CC4F39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6EA812-3E94-0566-4D06-37A074A9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042B-ADB0-4CE5-859D-2F30E7C5F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5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FF0DB81-FF0F-C392-7273-065E6333C1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A9CB8E-8603-93A7-EF6C-C945A184B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8EFF4C-EF20-D124-2954-138A95B89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0C93-B3C0-4656-B847-1F600B1A0349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81449D-D84A-231A-9D14-25BCD9DA1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2BE8AA-8343-BBDA-5671-8F422D837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042B-ADB0-4CE5-859D-2F30E7C5F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22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E078FC-58F4-027A-D0ED-817C86A3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FE2886-EFD6-DC80-5686-F517E5526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4BC275-74AF-BF2E-9B08-D1E465DBB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0C93-B3C0-4656-B847-1F600B1A0349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6F2B67-D61A-7118-BDED-BEA7C3C72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B09EDA-118F-8902-3AF4-5FC45267B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042B-ADB0-4CE5-859D-2F30E7C5F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908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93D9D0-7559-9925-24A3-57D75433F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BC3C21-E88E-E69A-063C-CEBC25A32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A4BFC9-53FE-E761-CC2E-4EF9BD8E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0C93-B3C0-4656-B847-1F600B1A0349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90E10D-BCF6-47AA-FDDA-E213BC156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49C791-2F87-F27F-6D83-4124288DC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042B-ADB0-4CE5-859D-2F30E7C5F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41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2726C0-9720-4ADB-6994-5A85175F7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D4456E-8161-A703-8D3D-7C7A3159A3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76CA95-D514-4236-3333-532DE4E78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451B60-7E08-DAB2-AE59-F07132908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0C93-B3C0-4656-B847-1F600B1A0349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483B85-977A-7377-6FCA-482B16C44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89361A-2BA7-2B95-4611-2F11C4C1D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042B-ADB0-4CE5-859D-2F30E7C5F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58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11452F-16EF-40CB-CCC0-F6D01F27A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593CEF-4D50-BD98-EAA4-528025C62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955CBC-E597-E89E-473C-349067125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AD01F0E-499E-AC82-5AEA-93E63268E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EE5D547-28EB-106B-AD29-2C9F9BCCB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289240B-B339-A36A-8829-C2DF38763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0C93-B3C0-4656-B847-1F600B1A0349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EE1094B-19F9-22D4-FD9E-591972E41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F1F2392-1D0C-9AFA-DF1D-44AF52793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042B-ADB0-4CE5-859D-2F30E7C5F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69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00CCAF-6402-4F65-D420-204E037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B78C052-F2B7-7D14-205D-313F82C6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0C93-B3C0-4656-B847-1F600B1A0349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F7B7DD-0B54-E5C0-E3F1-C33CD2FE7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6FD157A-6172-1788-C5EB-ECD614D2D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042B-ADB0-4CE5-859D-2F30E7C5F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38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ADB0F26-C6D0-14E6-2DB9-053A02E43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0C93-B3C0-4656-B847-1F600B1A0349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EF46BBF-D410-A4CF-0BFF-CB19B8017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BFFBE10-02A0-C31A-76B0-CD31AD711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042B-ADB0-4CE5-859D-2F30E7C5F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61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D55197-C81F-AF2B-9ACE-3EB12B8E5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63223C-EBFB-D1D4-2AE8-469CD1F4A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B62EDA-DD98-3E44-DCB0-38735ED5D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544925-1B97-A1D8-0660-9220C271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0C93-B3C0-4656-B847-1F600B1A0349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ADE18C-B2D6-60F1-FF2E-BE5C28268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D5B50D-F2BF-AC93-F6CD-473EDB672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042B-ADB0-4CE5-859D-2F30E7C5F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35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20CEAE-2C16-4734-1EA3-F2BDEF78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E70E53C-BDE3-DA34-BF73-2CD47598DC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C085BE0-E5E1-121F-7A6A-A45638D57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130FD4-63FC-3F86-1D8C-0ADB0C8AC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0C93-B3C0-4656-B847-1F600B1A0349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D97396-CC7E-0F97-142F-F73587C7C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91D0F7-05D6-CD75-1216-D78A4FB14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042B-ADB0-4CE5-859D-2F30E7C5F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892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C4A3639-3BD8-DAF1-840C-F14BBAA70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A2BE87-8660-6C63-7362-FFD29B009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44D476-86CD-807A-19DB-4E832CE6F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920C93-B3C0-4656-B847-1F600B1A0349}" type="datetimeFigureOut">
              <a:rPr lang="fr-FR" smtClean="0"/>
              <a:t>13/03/2025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CE453F-4138-786F-96F6-910E5502B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924DD9-692C-F5BF-2CAF-57B17C4B4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51042B-ADB0-4CE5-859D-2F30E7C5F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90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928F64C6-FE22-4FC1-A763-DFCC51481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261224" y="4577975"/>
            <a:ext cx="7539349" cy="1899827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083C788-56B3-B009-3012-0A5613C5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3468" y="4741948"/>
            <a:ext cx="6829520" cy="862031"/>
          </a:xfrm>
        </p:spPr>
        <p:txBody>
          <a:bodyPr>
            <a:normAutofit/>
          </a:bodyPr>
          <a:lstStyle/>
          <a:p>
            <a:pPr algn="l"/>
            <a:r>
              <a:rPr lang="fr-FR" sz="4000" dirty="0">
                <a:solidFill>
                  <a:srgbClr val="FFFFFF"/>
                </a:solidFill>
              </a:rPr>
              <a:t>Studio rue des Fonderies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08C27D-4172-FABD-9641-DCFAC5EC4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03468" y="5839017"/>
            <a:ext cx="6829520" cy="403749"/>
          </a:xfrm>
        </p:spPr>
        <p:txBody>
          <a:bodyPr>
            <a:normAutofit/>
          </a:bodyPr>
          <a:lstStyle/>
          <a:p>
            <a:pPr algn="l"/>
            <a:endParaRPr lang="fr-FR" sz="1800" dirty="0">
              <a:solidFill>
                <a:srgbClr val="E7E6E6"/>
              </a:solidFill>
            </a:endParaRPr>
          </a:p>
        </p:txBody>
      </p:sp>
      <p:pic>
        <p:nvPicPr>
          <p:cNvPr id="14" name="Image 13" descr="Une image contenant intérieur, mur, scène, sol&#10;&#10;Le contenu généré par l’IA peut être incorrect.">
            <a:extLst>
              <a:ext uri="{FF2B5EF4-FFF2-40B4-BE49-F238E27FC236}">
                <a16:creationId xmlns:a16="http://schemas.microsoft.com/office/drawing/2014/main" id="{1F143B7F-52F2-C372-81CF-FF06791FA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65" r="19731" b="-3"/>
          <a:stretch/>
        </p:blipFill>
        <p:spPr>
          <a:xfrm>
            <a:off x="307840" y="321732"/>
            <a:ext cx="3793472" cy="4111323"/>
          </a:xfrm>
          <a:prstGeom prst="rect">
            <a:avLst/>
          </a:prstGeom>
        </p:spPr>
      </p:pic>
      <p:pic>
        <p:nvPicPr>
          <p:cNvPr id="16" name="Image 15" descr="Une image contenant intérieur, mur, Comptoir, pièce&#10;&#10;Le contenu généré par l’IA peut être incorrect.">
            <a:extLst>
              <a:ext uri="{FF2B5EF4-FFF2-40B4-BE49-F238E27FC236}">
                <a16:creationId xmlns:a16="http://schemas.microsoft.com/office/drawing/2014/main" id="{39B4FAD9-EAA9-59D1-3513-704B4D6000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1" t="11296" r="62" b="18114"/>
          <a:stretch/>
        </p:blipFill>
        <p:spPr>
          <a:xfrm>
            <a:off x="4194959" y="321734"/>
            <a:ext cx="3797570" cy="2010551"/>
          </a:xfrm>
          <a:prstGeom prst="rect">
            <a:avLst/>
          </a:prstGeom>
        </p:spPr>
      </p:pic>
      <p:pic>
        <p:nvPicPr>
          <p:cNvPr id="18" name="Image 17" descr="Une image contenant mur, intérieur, miroir, décoration d’intérieur&#10;&#10;Le contenu généré par l’IA peut être incorrect.">
            <a:extLst>
              <a:ext uri="{FF2B5EF4-FFF2-40B4-BE49-F238E27FC236}">
                <a16:creationId xmlns:a16="http://schemas.microsoft.com/office/drawing/2014/main" id="{BAE5BA3C-5BD3-30C7-3DB2-9D959F9F4F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95" t="124" r="22003" b="-126"/>
          <a:stretch/>
        </p:blipFill>
        <p:spPr>
          <a:xfrm rot="5400000">
            <a:off x="5080658" y="1531619"/>
            <a:ext cx="2013804" cy="3794760"/>
          </a:xfrm>
          <a:prstGeom prst="rect">
            <a:avLst/>
          </a:prstGeom>
        </p:spPr>
      </p:pic>
      <p:pic>
        <p:nvPicPr>
          <p:cNvPr id="6" name="Image 5" descr="Une image contenant mur, intérieur, plafond, décoration d’intérieur&#10;&#10;Le contenu généré par l’IA peut être incorrect.">
            <a:extLst>
              <a:ext uri="{FF2B5EF4-FFF2-40B4-BE49-F238E27FC236}">
                <a16:creationId xmlns:a16="http://schemas.microsoft.com/office/drawing/2014/main" id="{130EB1DF-B411-A0D3-78C1-92D766B60B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813"/>
          <a:stretch/>
        </p:blipFill>
        <p:spPr>
          <a:xfrm rot="5400000">
            <a:off x="7929507" y="478401"/>
            <a:ext cx="4111321" cy="3797984"/>
          </a:xfrm>
          <a:prstGeom prst="rect">
            <a:avLst/>
          </a:prstGeom>
        </p:spPr>
      </p:pic>
      <p:pic>
        <p:nvPicPr>
          <p:cNvPr id="10" name="Image 9" descr="Une image contenant mur, intérieur, décoration d’intérieur, sol&#10;&#10;Le contenu généré par l’IA peut être incorrect.">
            <a:extLst>
              <a:ext uri="{FF2B5EF4-FFF2-40B4-BE49-F238E27FC236}">
                <a16:creationId xmlns:a16="http://schemas.microsoft.com/office/drawing/2014/main" id="{D10B7C8C-EB22-26C5-4250-7595D74F70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62" r="1" b="2995"/>
          <a:stretch/>
        </p:blipFill>
        <p:spPr>
          <a:xfrm>
            <a:off x="307840" y="4525715"/>
            <a:ext cx="3794760" cy="2010551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C34627B-48E6-4F4D-B843-97717A86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19934" y="5694097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7242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Studio rue des Fonderies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Carole Michaud-Luqué</dc:creator>
  <cp:lastModifiedBy>Carole Michaud-Luqué</cp:lastModifiedBy>
  <cp:revision>3</cp:revision>
  <dcterms:created xsi:type="dcterms:W3CDTF">2025-03-11T18:00:55Z</dcterms:created>
  <dcterms:modified xsi:type="dcterms:W3CDTF">2025-03-13T14:26:41Z</dcterms:modified>
</cp:coreProperties>
</file>