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50A60-47F8-4FF8-B2EE-F0F8C14183E3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0270D-2CD4-4393-8FC9-9094288D1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3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0270D-2CD4-4393-8FC9-9094288D13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52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24D10-EDBD-5A89-909B-99CB9FEC9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D0A621-448B-D1B6-C19B-3C443A780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91767-258C-75BE-3599-B874F51C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532FEC-8D57-E62F-D9D0-BB303E30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68A636-2766-ED5B-353D-29CD891E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18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5F0DC-9B17-FAE1-1AA9-1D7A3B78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3A92F1-6945-A949-0B15-970ABBD7D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DE5B4-C8A0-D60B-8EFD-1A788FCE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42ADD3-FF33-C9E5-468D-9E2CC4F3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6EA812-3E94-0566-4D06-37A074A9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F0DB81-FF0F-C392-7273-065E6333C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A9CB8E-8603-93A7-EF6C-C945A184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8EFF4C-EF20-D124-2954-138A95B8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81449D-D84A-231A-9D14-25BCD9DA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BE8AA-8343-BBDA-5671-8F422D83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2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078FC-58F4-027A-D0ED-817C86A3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E2886-EFD6-DC80-5686-F517E552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4BC275-74AF-BF2E-9B08-D1E465DB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6F2B67-D61A-7118-BDED-BEA7C3C7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09EDA-118F-8902-3AF4-5FC45267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3D9D0-7559-9925-24A3-57D75433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BC3C21-E88E-E69A-063C-CEBC25A3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4BFC9-53FE-E761-CC2E-4EF9BD8E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0E10D-BCF6-47AA-FDDA-E213BC15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9C791-2F87-F27F-6D83-4124288D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1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726C0-9720-4ADB-6994-5A85175F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4456E-8161-A703-8D3D-7C7A3159A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76CA95-D514-4236-3333-532DE4E78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51B60-7E08-DAB2-AE59-F0713290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483B85-977A-7377-6FCA-482B16C4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89361A-2BA7-2B95-4611-2F11C4C1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8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1452F-16EF-40CB-CCC0-F6D01F27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593CEF-4D50-BD98-EAA4-528025C6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955CBC-E597-E89E-473C-349067125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D01F0E-499E-AC82-5AEA-93E63268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E5D547-28EB-106B-AD29-2C9F9BCCB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89240B-B339-A36A-8829-C2DF3876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E1094B-19F9-22D4-FD9E-591972E4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1F2392-1D0C-9AFA-DF1D-44AF5279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0CCAF-6402-4F65-D420-204E0379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78C052-F2B7-7D14-205D-313F82C6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F7B7DD-0B54-E5C0-E3F1-C33CD2FE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FD157A-6172-1788-C5EB-ECD614D2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8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DB0F26-C6D0-14E6-2DB9-053A02E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F46BBF-D410-A4CF-0BFF-CB19B801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FFBE10-02A0-C31A-76B0-CD31AD71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6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55197-C81F-AF2B-9ACE-3EB12B8E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3223C-EBFB-D1D4-2AE8-469CD1F4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B62EDA-DD98-3E44-DCB0-38735ED5D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544925-1B97-A1D8-0660-9220C271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ADE18C-B2D6-60F1-FF2E-BE5C2826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5B50D-F2BF-AC93-F6CD-473EDB67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35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0CEAE-2C16-4734-1EA3-F2BDEF78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70E53C-BDE3-DA34-BF73-2CD47598D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085BE0-E5E1-121F-7A6A-A45638D57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130FD4-63FC-3F86-1D8C-0ADB0C8A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97396-CC7E-0F97-142F-F73587C7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1D0F7-05D6-CD75-1216-D78A4FB1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4A3639-3BD8-DAF1-840C-F14BBAA7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A2BE87-8660-6C63-7362-FFD29B00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4D476-86CD-807A-19DB-4E832CE6F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E453F-4138-786F-96F6-910E5502B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924DD9-692C-F5BF-2CAF-57B17C4B4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83C788-56B3-B009-3012-0A5613C5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934" y="4989925"/>
            <a:ext cx="6829520" cy="704172"/>
          </a:xfrm>
          <a:noFill/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Appartement rue du Brave Rondeau</a:t>
            </a:r>
          </a:p>
        </p:txBody>
      </p:sp>
      <p:pic>
        <p:nvPicPr>
          <p:cNvPr id="18" name="Image 17" descr="Une image contenant intérieur, mur, literie, Drap&#10;&#10;Le contenu généré par l’IA peut être incorrect.">
            <a:extLst>
              <a:ext uri="{FF2B5EF4-FFF2-40B4-BE49-F238E27FC236}">
                <a16:creationId xmlns:a16="http://schemas.microsoft.com/office/drawing/2014/main" id="{117B39A8-7DC6-92BF-49F4-C35EA95A7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7" r="1" b="1"/>
          <a:stretch/>
        </p:blipFill>
        <p:spPr>
          <a:xfrm>
            <a:off x="215345" y="4467251"/>
            <a:ext cx="3794760" cy="201055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intérieur, mur, salle de bain, Appareil sanitaire&#10;&#10;Le contenu généré par l’IA peut être incorrect.">
            <a:extLst>
              <a:ext uri="{FF2B5EF4-FFF2-40B4-BE49-F238E27FC236}">
                <a16:creationId xmlns:a16="http://schemas.microsoft.com/office/drawing/2014/main" id="{56EAF807-0BEE-96F6-90F5-BCFB03CE7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7948" y="638023"/>
            <a:ext cx="3675771" cy="2756828"/>
          </a:xfrm>
          <a:prstGeom prst="rect">
            <a:avLst/>
          </a:prstGeom>
        </p:spPr>
      </p:pic>
      <p:pic>
        <p:nvPicPr>
          <p:cNvPr id="7" name="Image 6" descr="Une image contenant mur, intérieur, plafond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60B4ED67-5975-20DF-B217-AB11C19DF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3703" y="638023"/>
            <a:ext cx="3675770" cy="2756828"/>
          </a:xfrm>
          <a:prstGeom prst="rect">
            <a:avLst/>
          </a:prstGeom>
        </p:spPr>
      </p:pic>
      <p:pic>
        <p:nvPicPr>
          <p:cNvPr id="9" name="Image 8" descr="Une image contenant mur, intérieur, sol, maison&#10;&#10;Le contenu généré par l’IA peut être incorrect.">
            <a:extLst>
              <a:ext uri="{FF2B5EF4-FFF2-40B4-BE49-F238E27FC236}">
                <a16:creationId xmlns:a16="http://schemas.microsoft.com/office/drawing/2014/main" id="{78F99601-A301-B171-BD0E-DC9514E04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2528" y="639910"/>
            <a:ext cx="3675772" cy="2756829"/>
          </a:xfrm>
          <a:prstGeom prst="rect">
            <a:avLst/>
          </a:prstGeom>
        </p:spPr>
      </p:pic>
      <p:pic>
        <p:nvPicPr>
          <p:cNvPr id="12" name="Image 11" descr="Une image contenant intérieur, mur, machine, sol&#10;&#10;Le contenu généré par l’IA peut être incorrect.">
            <a:extLst>
              <a:ext uri="{FF2B5EF4-FFF2-40B4-BE49-F238E27FC236}">
                <a16:creationId xmlns:a16="http://schemas.microsoft.com/office/drawing/2014/main" id="{CFE129EC-796F-BC6E-D102-191EEA5941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7003" y="639905"/>
            <a:ext cx="3675777" cy="27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24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Grand écran</PresentationFormat>
  <Paragraphs>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Appartement rue du Brave Rondeau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Michaud-Luqué</dc:creator>
  <cp:lastModifiedBy>Carole Michaud-Luqué</cp:lastModifiedBy>
  <cp:revision>4</cp:revision>
  <dcterms:created xsi:type="dcterms:W3CDTF">2025-03-11T18:00:55Z</dcterms:created>
  <dcterms:modified xsi:type="dcterms:W3CDTF">2025-04-04T08:34:15Z</dcterms:modified>
</cp:coreProperties>
</file>